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9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364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04C898-7950-4423-B4D8-BC03CE11D6A4}" type="datetimeFigureOut">
              <a:rPr lang="en-US" smtClean="0"/>
              <a:pPr/>
              <a:t>08-Apr-20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5F178B-915E-4704-A2D0-506530A869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0180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F178B-915E-4704-A2D0-506530A869A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9326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ACE2F-8C7D-465B-82C8-D77CE36A33DC}" type="datetimeFigureOut">
              <a:rPr lang="en-US" smtClean="0"/>
              <a:pPr/>
              <a:t>08-Apr-20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8FF1-6657-41EE-8ABE-FFD2581F3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65892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ACE2F-8C7D-465B-82C8-D77CE36A33DC}" type="datetimeFigureOut">
              <a:rPr lang="en-US" smtClean="0"/>
              <a:pPr/>
              <a:t>08-Apr-20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8FF1-6657-41EE-8ABE-FFD2581F3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65102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ACE2F-8C7D-465B-82C8-D77CE36A33DC}" type="datetimeFigureOut">
              <a:rPr lang="en-US" smtClean="0"/>
              <a:pPr/>
              <a:t>08-Apr-20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8FF1-6657-41EE-8ABE-FFD2581F3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08167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ACE2F-8C7D-465B-82C8-D77CE36A33DC}" type="datetimeFigureOut">
              <a:rPr lang="en-US" smtClean="0"/>
              <a:pPr/>
              <a:t>08-Apr-20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8FF1-6657-41EE-8ABE-FFD2581F3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3889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ACE2F-8C7D-465B-82C8-D77CE36A33DC}" type="datetimeFigureOut">
              <a:rPr lang="en-US" smtClean="0"/>
              <a:pPr/>
              <a:t>08-Apr-20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8FF1-6657-41EE-8ABE-FFD2581F3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86780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ACE2F-8C7D-465B-82C8-D77CE36A33DC}" type="datetimeFigureOut">
              <a:rPr lang="en-US" smtClean="0"/>
              <a:pPr/>
              <a:t>08-Apr-20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8FF1-6657-41EE-8ABE-FFD2581F3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1861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ACE2F-8C7D-465B-82C8-D77CE36A33DC}" type="datetimeFigureOut">
              <a:rPr lang="en-US" smtClean="0"/>
              <a:pPr/>
              <a:t>08-Apr-20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8FF1-6657-41EE-8ABE-FFD2581F3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59803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ACE2F-8C7D-465B-82C8-D77CE36A33DC}" type="datetimeFigureOut">
              <a:rPr lang="en-US" smtClean="0"/>
              <a:pPr/>
              <a:t>08-Apr-20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8FF1-6657-41EE-8ABE-FFD2581F3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6077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ACE2F-8C7D-465B-82C8-D77CE36A33DC}" type="datetimeFigureOut">
              <a:rPr lang="en-US" smtClean="0"/>
              <a:pPr/>
              <a:t>08-Apr-20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8FF1-6657-41EE-8ABE-FFD2581F3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1225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ACE2F-8C7D-465B-82C8-D77CE36A33DC}" type="datetimeFigureOut">
              <a:rPr lang="en-US" smtClean="0"/>
              <a:pPr/>
              <a:t>08-Apr-20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8FF1-6657-41EE-8ABE-FFD2581F3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0751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ACE2F-8C7D-465B-82C8-D77CE36A33DC}" type="datetimeFigureOut">
              <a:rPr lang="en-US" smtClean="0"/>
              <a:pPr/>
              <a:t>08-Apr-20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8FF1-6657-41EE-8ABE-FFD2581F3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9465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45000" b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2ACE2F-8C7D-465B-82C8-D77CE36A33DC}" type="datetimeFigureOut">
              <a:rPr lang="en-US" smtClean="0"/>
              <a:pPr/>
              <a:t>08-Apr-20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78FF1-6657-41EE-8ABE-FFD2581F3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4552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3.jpeg"/><Relationship Id="rId9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ov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152400"/>
            <a:ext cx="7772400" cy="990600"/>
          </a:xfrm>
          <a:prstGeom prst="rect">
            <a:avLst/>
          </a:prstGeom>
        </p:spPr>
      </p:pic>
      <p:pic>
        <p:nvPicPr>
          <p:cNvPr id="5" name="Picture 4" descr="mov 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0260" y="152400"/>
            <a:ext cx="7559040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80777"/>
            <a:ext cx="7543800" cy="673963"/>
          </a:xfrm>
        </p:spPr>
        <p:txBody>
          <a:bodyPr>
            <a:noAutofit/>
          </a:bodyPr>
          <a:lstStyle/>
          <a:p>
            <a:r>
              <a:rPr lang="ro-RO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Comportamente privind sănătatea </a:t>
            </a:r>
            <a:br>
              <a:rPr lang="ro-RO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o-RO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în perioada pandemiei COVID19  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295400"/>
            <a:ext cx="7239000" cy="990600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vi-VN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Pentru o bună sănătate emoțională preveniți stresul! </a:t>
            </a:r>
            <a:endParaRPr lang="ro-RO" sz="17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vi-VN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Reduceți </a:t>
            </a:r>
            <a:r>
              <a:rPr lang="vi-VN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timpul alocat știrilor despre pandemie</a:t>
            </a:r>
            <a:r>
              <a:rPr lang="vi-VN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r>
              <a:rPr lang="ro-RO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vi-VN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Faceți </a:t>
            </a:r>
            <a:r>
              <a:rPr lang="vi-VN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alte activități care vă plac!</a:t>
            </a:r>
            <a:endParaRPr lang="en-US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 descr="spr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295400"/>
            <a:ext cx="1524000" cy="1014153"/>
          </a:xfrm>
          <a:prstGeom prst="rect">
            <a:avLst/>
          </a:prstGeom>
        </p:spPr>
      </p:pic>
      <p:pic>
        <p:nvPicPr>
          <p:cNvPr id="7" name="Picture 6" descr="spor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7600" y="2286000"/>
            <a:ext cx="1524000" cy="1014153"/>
          </a:xfrm>
          <a:prstGeom prst="rect">
            <a:avLst/>
          </a:prstGeom>
        </p:spPr>
      </p:pic>
      <p:pic>
        <p:nvPicPr>
          <p:cNvPr id="8" name="Picture 7" descr="legum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3634047"/>
            <a:ext cx="1524000" cy="1014153"/>
          </a:xfrm>
          <a:prstGeom prst="rect">
            <a:avLst/>
          </a:prstGeom>
        </p:spPr>
      </p:pic>
      <p:pic>
        <p:nvPicPr>
          <p:cNvPr id="9" name="Picture 8" descr="alcool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7600" y="4572000"/>
            <a:ext cx="1524000" cy="1014153"/>
          </a:xfrm>
          <a:prstGeom prst="rect">
            <a:avLst/>
          </a:prstGeom>
        </p:spPr>
      </p:pic>
      <p:pic>
        <p:nvPicPr>
          <p:cNvPr id="10" name="Picture 9" descr="fumat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800" y="5638800"/>
            <a:ext cx="1524000" cy="1014153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152400" y="2286000"/>
            <a:ext cx="7239000" cy="990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algn="just"/>
            <a:r>
              <a:rPr lang="vi-VN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Pentru o bună sănătate fizică, efectuați zilnic</a:t>
            </a:r>
            <a:r>
              <a:rPr lang="vi-VN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vi-VN" sz="22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ÎN CASĂ</a:t>
            </a:r>
            <a:r>
              <a:rPr lang="vi-VN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cel puțin 30 minute de activitate fizică  pentru adulți și cel puțin o oră pentru copii! </a:t>
            </a:r>
            <a:r>
              <a:rPr lang="vi-VN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Urcatul </a:t>
            </a:r>
            <a:r>
              <a:rPr lang="vi-VN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și coborâtul scărilor, dansul, exercițiile fizice, vă mențin sănătatea întregului organism!</a:t>
            </a:r>
            <a:endParaRPr lang="vi-VN" sz="17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828800" y="3581400"/>
            <a:ext cx="7239000" cy="99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just"/>
            <a:r>
              <a:rPr lang="vi-VN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Consumați zilnic </a:t>
            </a:r>
            <a:r>
              <a:rPr lang="vi-VN" sz="22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alimente proaspete</a:t>
            </a:r>
            <a:r>
              <a:rPr lang="vi-VN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variate, de sezon, din producția locală, pentru a vă asigura aportul de nutrienți de care are nevoie organismul dvs.! </a:t>
            </a:r>
            <a:endParaRPr lang="vi-VN" sz="17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228600" y="4612340"/>
            <a:ext cx="7239000" cy="99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r"/>
            <a:r>
              <a:rPr lang="vi-VN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Consumul de alcool frecvent sau excesiv </a:t>
            </a:r>
            <a:r>
              <a:rPr lang="vi-VN" sz="22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</a:t>
            </a:r>
            <a:r>
              <a:rPr lang="ro-RO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lvl="0" algn="r"/>
            <a:r>
              <a:rPr lang="vi-VN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vă protejează </a:t>
            </a:r>
            <a:r>
              <a:rPr lang="vi-VN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împotriva infecției COVID-19! </a:t>
            </a:r>
          </a:p>
          <a:p>
            <a:pPr lvl="0" algn="r"/>
            <a:r>
              <a:rPr lang="vi-VN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Acesta este periculos pentru sănătatea dvs. și cei din jur!</a:t>
            </a:r>
            <a:endParaRPr lang="vi-VN" sz="17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1828800" y="5656730"/>
            <a:ext cx="7239000" cy="99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just"/>
            <a:r>
              <a:rPr lang="vi-VN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Fumatul </a:t>
            </a:r>
            <a:r>
              <a:rPr lang="vi-VN" sz="22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</a:t>
            </a:r>
            <a:r>
              <a:rPr lang="vi-VN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vă proteajează împotriva infecției COVID-19!</a:t>
            </a:r>
          </a:p>
          <a:p>
            <a:pPr lvl="0" algn="just"/>
            <a:r>
              <a:rPr lang="vi-VN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Fumatul </a:t>
            </a:r>
            <a:r>
              <a:rPr lang="vi-VN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vă crește riscul de a face o formă gravă </a:t>
            </a:r>
            <a:r>
              <a:rPr lang="vi-VN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ro-RO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lvl="0" algn="just"/>
            <a:r>
              <a:rPr lang="vi-VN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infecției </a:t>
            </a:r>
            <a:r>
              <a:rPr lang="vi-VN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COVID-19.</a:t>
            </a:r>
            <a:endParaRPr lang="vi-VN" sz="17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9131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ov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152400"/>
            <a:ext cx="7772400" cy="990600"/>
          </a:xfrm>
          <a:prstGeom prst="rect">
            <a:avLst/>
          </a:prstGeom>
        </p:spPr>
      </p:pic>
      <p:pic>
        <p:nvPicPr>
          <p:cNvPr id="6" name="Picture 5" descr="mov 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50260" y="152400"/>
            <a:ext cx="7559040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950" y="152400"/>
            <a:ext cx="7543800" cy="914400"/>
          </a:xfrm>
        </p:spPr>
        <p:txBody>
          <a:bodyPr>
            <a:noAutofit/>
          </a:bodyPr>
          <a:lstStyle/>
          <a:p>
            <a:r>
              <a:rPr lang="ro-RO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Recomandări privind </a:t>
            </a:r>
            <a:r>
              <a:rPr lang="ro-RO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igiena</a:t>
            </a:r>
            <a:br>
              <a:rPr lang="ro-RO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o-RO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în </a:t>
            </a:r>
            <a:r>
              <a:rPr lang="ro-RO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perioada </a:t>
            </a:r>
            <a:r>
              <a:rPr lang="ro-RO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pandemiei COVID19   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341437"/>
            <a:ext cx="7239000" cy="86836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fr-F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Respectați </a:t>
            </a:r>
            <a:r>
              <a:rPr lang="fr-FR" sz="17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regulile</a:t>
            </a:r>
            <a:r>
              <a:rPr lang="fr-F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17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generale</a:t>
            </a:r>
            <a:r>
              <a:rPr lang="fr-F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de </a:t>
            </a:r>
            <a:r>
              <a:rPr lang="fr-FR" sz="17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igienă</a:t>
            </a:r>
            <a:r>
              <a:rPr lang="fr-F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17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când</a:t>
            </a:r>
            <a:r>
              <a:rPr lang="fr-F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17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pregăti</a:t>
            </a:r>
            <a:r>
              <a:rPr lang="fr-F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ți </a:t>
            </a:r>
            <a:r>
              <a:rPr lang="fr-FR" sz="17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alimentele</a:t>
            </a:r>
            <a:r>
              <a:rPr lang="fr-F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17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pentru</a:t>
            </a:r>
            <a:r>
              <a:rPr lang="fr-F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17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consum</a:t>
            </a:r>
            <a:r>
              <a:rPr lang="fr-F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si </a:t>
            </a:r>
            <a:r>
              <a:rPr lang="fr-FR" sz="17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asigura</a:t>
            </a:r>
            <a:r>
              <a:rPr lang="fr-F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ți </a:t>
            </a:r>
            <a:r>
              <a:rPr lang="fr-FR" sz="17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igiena</a:t>
            </a:r>
            <a:r>
              <a:rPr lang="fr-F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17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adecvată</a:t>
            </a:r>
            <a:r>
              <a:rPr lang="fr-F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a </a:t>
            </a:r>
            <a:r>
              <a:rPr lang="fr-FR" sz="17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echipamentelor</a:t>
            </a:r>
            <a:r>
              <a:rPr lang="fr-F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fr-FR" sz="17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suprafe</a:t>
            </a:r>
            <a:r>
              <a:rPr lang="fr-F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ț</a:t>
            </a:r>
            <a:r>
              <a:rPr lang="fr-FR" sz="17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elor</a:t>
            </a:r>
            <a:r>
              <a:rPr lang="fr-F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de </a:t>
            </a:r>
            <a:r>
              <a:rPr lang="fr-FR" sz="17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lucru</a:t>
            </a:r>
            <a:r>
              <a:rPr lang="fr-F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și </a:t>
            </a:r>
            <a:r>
              <a:rPr lang="fr-FR" sz="17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ustensilelor</a:t>
            </a:r>
            <a:r>
              <a:rPr lang="fr-F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de </a:t>
            </a:r>
            <a:r>
              <a:rPr lang="fr-FR" sz="17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bucătărie</a:t>
            </a:r>
            <a:r>
              <a:rPr lang="fr-F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endParaRPr lang="en-US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 descr="spalat farfuri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1371601"/>
            <a:ext cx="1259590" cy="838200"/>
          </a:xfrm>
          <a:prstGeom prst="rect">
            <a:avLst/>
          </a:prstGeom>
        </p:spPr>
      </p:pic>
      <p:pic>
        <p:nvPicPr>
          <p:cNvPr id="8" name="Picture 7" descr="produse spalat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96200" y="2255837"/>
            <a:ext cx="1259590" cy="838200"/>
          </a:xfrm>
          <a:prstGeom prst="rect">
            <a:avLst/>
          </a:prstGeom>
        </p:spPr>
      </p:pic>
      <p:pic>
        <p:nvPicPr>
          <p:cNvPr id="9" name="Picture 8" descr="incalataminte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400" y="3200400"/>
            <a:ext cx="1259590" cy="838200"/>
          </a:xfrm>
          <a:prstGeom prst="rect">
            <a:avLst/>
          </a:prstGeom>
        </p:spPr>
      </p:pic>
      <p:pic>
        <p:nvPicPr>
          <p:cNvPr id="10" name="Picture 9" descr="spalat maini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96200" y="3932237"/>
            <a:ext cx="1259590" cy="838200"/>
          </a:xfrm>
          <a:prstGeom prst="rect">
            <a:avLst/>
          </a:prstGeom>
        </p:spPr>
      </p:pic>
      <p:pic>
        <p:nvPicPr>
          <p:cNvPr id="11" name="Picture 10" descr="fereastra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5813" y="4800600"/>
            <a:ext cx="1295092" cy="861825"/>
          </a:xfrm>
          <a:prstGeom prst="rect">
            <a:avLst/>
          </a:prstGeom>
        </p:spPr>
      </p:pic>
      <p:pic>
        <p:nvPicPr>
          <p:cNvPr id="12" name="Picture 11" descr="distanta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96200" y="5715000"/>
            <a:ext cx="1259590" cy="838200"/>
          </a:xfrm>
          <a:prstGeom prst="rect">
            <a:avLst/>
          </a:prstGeom>
        </p:spPr>
      </p:pic>
      <p:sp>
        <p:nvSpPr>
          <p:cNvPr id="13" name="Content Placeholder 2"/>
          <p:cNvSpPr txBox="1">
            <a:spLocks/>
          </p:cNvSpPr>
          <p:nvPr/>
        </p:nvSpPr>
        <p:spPr>
          <a:xfrm>
            <a:off x="76200" y="2484437"/>
            <a:ext cx="7543800" cy="868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r"/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Folos</a:t>
            </a:r>
            <a:r>
              <a:rPr lang="ro-RO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iți  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doar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o-RO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dvs.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produsele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personale de 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igienă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precum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prosoape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sau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lenjerii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 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obiecte</a:t>
            </a:r>
            <a:r>
              <a:rPr lang="ro-RO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cu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care m</a:t>
            </a:r>
            <a:r>
              <a:rPr lang="ro-RO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âncați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en-US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1447800" y="3398837"/>
            <a:ext cx="7239000" cy="868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just"/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Nu 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folosi</a:t>
            </a:r>
            <a:r>
              <a:rPr lang="ro-RO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ți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o-RO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î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 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interiorul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locuin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ț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ei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încăl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ț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ămintea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și 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îmbrăcămintea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cu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care a</a:t>
            </a:r>
            <a:r>
              <a:rPr lang="ro-RO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ț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 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circulat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în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afara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casei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en-US" sz="17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76200" y="4389437"/>
            <a:ext cx="7543800" cy="868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r"/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 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intrarea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în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locuin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ță, 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spăla</a:t>
            </a:r>
            <a:r>
              <a:rPr lang="ro-RO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ți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</a:t>
            </a:r>
            <a:r>
              <a:rPr lang="ro-RO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vă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mâini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cu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apă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și 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săpun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endParaRPr lang="en-US" sz="17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1447800" y="5303837"/>
            <a:ext cx="7239000" cy="868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just"/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Aeris</a:t>
            </a:r>
            <a:r>
              <a:rPr lang="ro-RO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iți-vă 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frecvent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încăperile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în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care 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lucr</a:t>
            </a:r>
            <a:r>
              <a:rPr lang="ro-RO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aț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 și </a:t>
            </a:r>
            <a:r>
              <a:rPr lang="fr-FR" sz="17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locuin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ța.</a:t>
            </a:r>
            <a:endParaRPr lang="en-US" sz="17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152400" y="6142037"/>
            <a:ext cx="7543800" cy="868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r"/>
            <a:r>
              <a:rPr lang="ro-RO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</a:t>
            </a:r>
            <a:r>
              <a:rPr lang="ru-RU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en</a:t>
            </a:r>
            <a:r>
              <a:rPr lang="ro-RO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ț</a:t>
            </a:r>
            <a:r>
              <a:rPr lang="ru-RU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ine</a:t>
            </a:r>
            <a:r>
              <a:rPr lang="ro-RO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ți</a:t>
            </a:r>
            <a:r>
              <a:rPr lang="ru-RU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distan</a:t>
            </a:r>
            <a:r>
              <a:rPr lang="ro-RO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ț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</a:t>
            </a:r>
            <a:r>
              <a:rPr lang="ru-RU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social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ă</a:t>
            </a:r>
            <a:r>
              <a:rPr lang="ru-RU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(minimum 1 m) </a:t>
            </a:r>
            <a:r>
              <a:rPr lang="fr-FR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fa</a:t>
            </a:r>
            <a:r>
              <a:rPr lang="ro-RO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ță</a:t>
            </a:r>
            <a:r>
              <a:rPr lang="ru-RU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de persoanele </a:t>
            </a:r>
            <a:r>
              <a:rPr lang="ro-RO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din jur</a:t>
            </a:r>
            <a:r>
              <a:rPr lang="ru-RU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en-US" sz="17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93017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676</TotalTime>
  <Words>266</Words>
  <Application>Microsoft Office PowerPoint</Application>
  <PresentationFormat>On-screen Show (4:3)</PresentationFormat>
  <Paragraphs>20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Comportamente privind sănătatea   în perioada pandemiei COVID19  </vt:lpstr>
      <vt:lpstr>Recomandări privind igiena  în perioada pandemiei COVID19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INSP100</dc:creator>
  <cp:lastModifiedBy>Hachi</cp:lastModifiedBy>
  <cp:revision>56</cp:revision>
  <dcterms:created xsi:type="dcterms:W3CDTF">2020-04-08T05:17:28Z</dcterms:created>
  <dcterms:modified xsi:type="dcterms:W3CDTF">2020-04-08T19:13:28Z</dcterms:modified>
</cp:coreProperties>
</file>